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0" r:id="rId8"/>
    <p:sldId id="264" r:id="rId9"/>
    <p:sldId id="261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F8EE-B3FE-48E5-A990-225E19DB6CC7}" type="datetimeFigureOut">
              <a:rPr lang="en-AU" smtClean="0"/>
              <a:pPr/>
              <a:t>17/11/2016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3514-D918-4EB4-84E9-8A530C6400B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26127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F8EE-B3FE-48E5-A990-225E19DB6CC7}" type="datetimeFigureOut">
              <a:rPr lang="en-AU" smtClean="0"/>
              <a:pPr/>
              <a:t>17/11/2016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3514-D918-4EB4-84E9-8A530C6400B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524194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F8EE-B3FE-48E5-A990-225E19DB6CC7}" type="datetimeFigureOut">
              <a:rPr lang="en-AU" smtClean="0"/>
              <a:pPr/>
              <a:t>17/11/2016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3514-D918-4EB4-84E9-8A530C6400B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875131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F8EE-B3FE-48E5-A990-225E19DB6CC7}" type="datetimeFigureOut">
              <a:rPr lang="en-AU" smtClean="0"/>
              <a:pPr/>
              <a:t>17/11/2016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3514-D918-4EB4-84E9-8A530C6400B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56687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F8EE-B3FE-48E5-A990-225E19DB6CC7}" type="datetimeFigureOut">
              <a:rPr lang="en-AU" smtClean="0"/>
              <a:pPr/>
              <a:t>17/11/2016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3514-D918-4EB4-84E9-8A530C6400B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47965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F8EE-B3FE-48E5-A990-225E19DB6CC7}" type="datetimeFigureOut">
              <a:rPr lang="en-AU" smtClean="0"/>
              <a:pPr/>
              <a:t>17/11/2016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3514-D918-4EB4-84E9-8A530C6400B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42786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F8EE-B3FE-48E5-A990-225E19DB6CC7}" type="datetimeFigureOut">
              <a:rPr lang="en-AU" smtClean="0"/>
              <a:pPr/>
              <a:t>17/11/2016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3514-D918-4EB4-84E9-8A530C6400B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303416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F8EE-B3FE-48E5-A990-225E19DB6CC7}" type="datetimeFigureOut">
              <a:rPr lang="en-AU" smtClean="0"/>
              <a:pPr/>
              <a:t>17/11/2016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3514-D918-4EB4-84E9-8A530C6400B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4083668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F8EE-B3FE-48E5-A990-225E19DB6CC7}" type="datetimeFigureOut">
              <a:rPr lang="en-AU" smtClean="0"/>
              <a:pPr/>
              <a:t>17/11/2016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3514-D918-4EB4-84E9-8A530C6400B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80175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F8EE-B3FE-48E5-A990-225E19DB6CC7}" type="datetimeFigureOut">
              <a:rPr lang="en-AU" smtClean="0"/>
              <a:pPr/>
              <a:t>17/11/2016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3514-D918-4EB4-84E9-8A530C6400B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82569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FF8EE-B3FE-48E5-A990-225E19DB6CC7}" type="datetimeFigureOut">
              <a:rPr lang="en-AU" smtClean="0"/>
              <a:pPr/>
              <a:t>17/11/2016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A3514-D918-4EB4-84E9-8A530C6400B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9225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2FF8EE-B3FE-48E5-A990-225E19DB6CC7}" type="datetimeFigureOut">
              <a:rPr lang="en-AU" smtClean="0"/>
              <a:pPr/>
              <a:t>17/11/2016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A3514-D918-4EB4-84E9-8A530C6400B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57598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dsr.wa.gov.a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kidsport@dsr.wa.gov.a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990656" cy="144016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KidSport - How to </a:t>
            </a:r>
            <a:r>
              <a:rPr lang="en-US" b="1" dirty="0" smtClean="0">
                <a:solidFill>
                  <a:srgbClr val="0070C0"/>
                </a:solidFill>
              </a:rPr>
              <a:t>guide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dirty="0"/>
              <a:t>Online Application </a:t>
            </a:r>
            <a:r>
              <a:rPr lang="en-US" sz="3600" b="1" dirty="0" smtClean="0"/>
              <a:t>Form</a:t>
            </a:r>
            <a:endParaRPr lang="en-AU" sz="3600" b="1" dirty="0"/>
          </a:p>
        </p:txBody>
      </p:sp>
    </p:spTree>
    <p:extLst>
      <p:ext uri="{BB962C8B-B14F-4D97-AF65-F5344CB8AC3E}">
        <p14:creationId xmlns:p14="http://schemas.microsoft.com/office/powerpoint/2010/main" xmlns="" val="3894720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Before you begin…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The online application form is </a:t>
            </a:r>
            <a:r>
              <a:rPr lang="en-US" sz="2400" b="1" u="sng" dirty="0" smtClean="0"/>
              <a:t>only available for</a:t>
            </a:r>
            <a:r>
              <a:rPr lang="en-US" sz="2400" dirty="0" smtClean="0"/>
              <a:t> Health Care or Pensioner Concession Card holders</a:t>
            </a:r>
          </a:p>
          <a:p>
            <a:endParaRPr lang="en-US" sz="2400" dirty="0" smtClean="0"/>
          </a:p>
          <a:p>
            <a:r>
              <a:rPr lang="en-US" sz="2400" dirty="0" smtClean="0"/>
              <a:t>Please ensure you have an electronic copy of your Health Care or Pensioner Concession Card with you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xmlns="" val="1059641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1. Go to the Department of Sport and Recreation website</a:t>
            </a:r>
            <a:endParaRPr lang="en-A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436096" y="3179813"/>
            <a:ext cx="31670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Department of Sport and Recreation homepage</a:t>
            </a:r>
          </a:p>
          <a:p>
            <a:pPr algn="ctr"/>
            <a:r>
              <a:rPr lang="en-US" dirty="0" smtClean="0">
                <a:hlinkClick r:id="rId2"/>
              </a:rPr>
              <a:t>www.dsr.wa.gov.au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7432" y="1700808"/>
            <a:ext cx="4095985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7257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2</a:t>
            </a:r>
            <a:r>
              <a:rPr lang="en-US" sz="4000" b="1" dirty="0" smtClean="0"/>
              <a:t>. Click on the KidSport link</a:t>
            </a:r>
            <a:endParaRPr lang="en-AU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4581949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860032" y="3933056"/>
            <a:ext cx="1872208" cy="172819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83486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3. </a:t>
            </a:r>
            <a:r>
              <a:rPr lang="en-US" b="1" dirty="0"/>
              <a:t>Click on the </a:t>
            </a:r>
            <a:r>
              <a:rPr lang="en-US" b="1" dirty="0" smtClean="0"/>
              <a:t>‘Apply online’ link</a:t>
            </a:r>
            <a:endParaRPr lang="en-AU" dirty="0"/>
          </a:p>
        </p:txBody>
      </p:sp>
      <p:grpSp>
        <p:nvGrpSpPr>
          <p:cNvPr id="7" name="Group 6"/>
          <p:cNvGrpSpPr/>
          <p:nvPr/>
        </p:nvGrpSpPr>
        <p:grpSpPr>
          <a:xfrm>
            <a:off x="2307802" y="1340768"/>
            <a:ext cx="4352528" cy="4681447"/>
            <a:chOff x="2307802" y="1340768"/>
            <a:chExt cx="4352528" cy="4681447"/>
          </a:xfrm>
        </p:grpSpPr>
        <p:pic>
          <p:nvPicPr>
            <p:cNvPr id="3" name="Picture 2" descr="image00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7802" y="1340768"/>
              <a:ext cx="4352528" cy="46711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898" y="2236264"/>
              <a:ext cx="2912270" cy="3785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Oval 3"/>
          <p:cNvSpPr/>
          <p:nvPr/>
        </p:nvSpPr>
        <p:spPr>
          <a:xfrm>
            <a:off x="5004048" y="1844824"/>
            <a:ext cx="1872208" cy="167575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786416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4. Complete the KidSport online application form and submit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10228"/>
            <a:ext cx="4133846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03777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KidSport Contact Details</a:t>
            </a:r>
            <a:endParaRPr lang="en-AU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/>
          <a:lstStyle/>
          <a:p>
            <a:r>
              <a:rPr lang="en-AU" b="1" dirty="0"/>
              <a:t>General KidSport Hotline</a:t>
            </a:r>
            <a:br>
              <a:rPr lang="en-AU" b="1" dirty="0"/>
            </a:br>
            <a:r>
              <a:rPr lang="en-AU" b="1" dirty="0"/>
              <a:t>(08) 9492 9911</a:t>
            </a:r>
            <a:r>
              <a:rPr lang="en-AU" sz="1400" dirty="0"/>
              <a:t/>
            </a:r>
            <a:br>
              <a:rPr lang="en-AU" sz="1400" dirty="0"/>
            </a:br>
            <a:r>
              <a:rPr lang="en-AU" sz="3600" u="sng" dirty="0">
                <a:hlinkClick r:id="rId2"/>
              </a:rPr>
              <a:t>kidsport@dsr.wa.gov.au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1367253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AB558BEFC3D541B760C4136D89A345" ma:contentTypeVersion="1" ma:contentTypeDescription="Create a new document." ma:contentTypeScope="" ma:versionID="3a89f23b040512965d0fb3c6f5cdcd48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3B817D2-F810-4F72-9C22-DFC3B6B4C0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EEC144-1350-42F2-A6CE-D52B69F2A97E}">
  <ds:schemaRefs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purl.org/dc/elements/1.1/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7A7790E-FF5B-45F6-BB8E-64032854D4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92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KidSport - How to guide Online Application Form</vt:lpstr>
      <vt:lpstr>Before you begin…</vt:lpstr>
      <vt:lpstr>1. Go to the Department of Sport and Recreation website</vt:lpstr>
      <vt:lpstr>2. Click on the KidSport link</vt:lpstr>
      <vt:lpstr>3. Click on the ‘Apply online’ link</vt:lpstr>
      <vt:lpstr>4. Complete the KidSport online application form and submit</vt:lpstr>
      <vt:lpstr>KidSport Contact Details</vt:lpstr>
    </vt:vector>
  </TitlesOfParts>
  <Company>Department of Sport &amp; Recreation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Luke Davey</dc:creator>
  <cp:lastModifiedBy>publicrelations</cp:lastModifiedBy>
  <cp:revision>35</cp:revision>
  <dcterms:created xsi:type="dcterms:W3CDTF">2014-06-11T04:24:01Z</dcterms:created>
  <dcterms:modified xsi:type="dcterms:W3CDTF">2016-11-17T02:37:51Z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0x01010033AB558BEFC3D541B760C4136D89A345</vt:lpwstr>
  </property>
</Properties>
</file>