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34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67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17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039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8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12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5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27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72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432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20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E9BBCE5-5975-4642-849C-675CF0AFB606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E23EBB5-1016-4DE5-8C12-FA64E7219213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121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2867-A7DA-4309-9222-BD4682657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CURRENT GRAVEL SOURCES</a:t>
            </a:r>
            <a:br>
              <a:rPr lang="en-AU" dirty="0"/>
            </a:b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9FC74D-1A80-4083-98A2-441B459E4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386" y="3972131"/>
            <a:ext cx="4419227" cy="159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4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9A27-2673-4EEE-9F61-9660E2A1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iDEAL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7F5EC-8A43-401A-AD4D-5EE7EFA0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Long term gravel supply</a:t>
            </a:r>
          </a:p>
          <a:p>
            <a:r>
              <a:rPr lang="en-AU" dirty="0"/>
              <a:t>Within 10km of work area (ideal, but unlikely)</a:t>
            </a:r>
          </a:p>
          <a:p>
            <a:r>
              <a:rPr lang="en-AU" dirty="0"/>
              <a:t>Particularly interested in any sources West of the Katanning </a:t>
            </a:r>
            <a:r>
              <a:rPr lang="en-AU" dirty="0" err="1"/>
              <a:t>towniste</a:t>
            </a:r>
            <a:endParaRPr lang="en-AU" dirty="0"/>
          </a:p>
          <a:p>
            <a:r>
              <a:rPr lang="en-AU" dirty="0"/>
              <a:t>Rehabilitation agreements</a:t>
            </a:r>
          </a:p>
        </p:txBody>
      </p:sp>
    </p:spTree>
    <p:extLst>
      <p:ext uri="{BB962C8B-B14F-4D97-AF65-F5344CB8AC3E}">
        <p14:creationId xmlns:p14="http://schemas.microsoft.com/office/powerpoint/2010/main" val="385090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0299-113A-4DAE-AD80-244075A1F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pit availability 2018-2019 </a:t>
            </a:r>
            <a:r>
              <a:rPr lang="en-AU"/>
              <a:t>construction period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935C63-9F96-4B9F-8DAC-69911D936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002" y="2181225"/>
            <a:ext cx="5243996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40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175</TotalTime>
  <Words>37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CURRENT GRAVEL SOURCES </vt:lpstr>
      <vt:lpstr>iDEAL</vt:lpstr>
      <vt:lpstr>Current pit availability 2018-2019 construction period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Webb</dc:creator>
  <cp:lastModifiedBy>Amy Knight</cp:lastModifiedBy>
  <cp:revision>9</cp:revision>
  <dcterms:created xsi:type="dcterms:W3CDTF">2018-10-11T23:47:30Z</dcterms:created>
  <dcterms:modified xsi:type="dcterms:W3CDTF">2018-10-23T04:23:31Z</dcterms:modified>
</cp:coreProperties>
</file>